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882" r:id="rId2"/>
    <p:sldMasterId id="2147483907" r:id="rId3"/>
    <p:sldMasterId id="2147483945" r:id="rId4"/>
    <p:sldMasterId id="2147484004" r:id="rId5"/>
  </p:sldMasterIdLst>
  <p:notesMasterIdLst>
    <p:notesMasterId r:id="rId21"/>
  </p:notesMasterIdLst>
  <p:sldIdLst>
    <p:sldId id="319" r:id="rId6"/>
    <p:sldId id="329" r:id="rId7"/>
    <p:sldId id="663" r:id="rId8"/>
    <p:sldId id="332" r:id="rId9"/>
    <p:sldId id="391" r:id="rId10"/>
    <p:sldId id="664" r:id="rId11"/>
    <p:sldId id="665" r:id="rId12"/>
    <p:sldId id="666" r:id="rId13"/>
    <p:sldId id="667" r:id="rId14"/>
    <p:sldId id="668" r:id="rId15"/>
    <p:sldId id="669" r:id="rId16"/>
    <p:sldId id="670" r:id="rId17"/>
    <p:sldId id="671" r:id="rId18"/>
    <p:sldId id="308" r:id="rId19"/>
    <p:sldId id="31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87ABD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56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58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6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8A477-087F-4B40-B31B-2CA1D2E27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523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0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9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34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85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875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49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2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49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9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5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2023/6/14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403" indent="0">
              <a:buNone/>
              <a:defRPr sz="2000" b="1"/>
            </a:lvl2pPr>
            <a:lvl3pPr marL="912877" indent="0">
              <a:buNone/>
              <a:defRPr sz="1900" b="1"/>
            </a:lvl3pPr>
            <a:lvl4pPr marL="1369314" indent="0">
              <a:buNone/>
              <a:defRPr sz="1600" b="1"/>
            </a:lvl4pPr>
            <a:lvl5pPr marL="1825756" indent="0">
              <a:buNone/>
              <a:defRPr sz="1600" b="1"/>
            </a:lvl5pPr>
            <a:lvl6pPr marL="2282226" indent="0">
              <a:buNone/>
              <a:defRPr sz="1600" b="1"/>
            </a:lvl6pPr>
            <a:lvl7pPr marL="2738630" indent="0">
              <a:buNone/>
              <a:defRPr sz="1600" b="1"/>
            </a:lvl7pPr>
            <a:lvl8pPr marL="3195036" indent="0">
              <a:buNone/>
              <a:defRPr sz="1600" b="1"/>
            </a:lvl8pPr>
            <a:lvl9pPr marL="365143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93" y="2505083"/>
            <a:ext cx="5157787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403" indent="0">
              <a:buNone/>
              <a:defRPr sz="2000" b="1"/>
            </a:lvl2pPr>
            <a:lvl3pPr marL="912877" indent="0">
              <a:buNone/>
              <a:defRPr sz="1900" b="1"/>
            </a:lvl3pPr>
            <a:lvl4pPr marL="1369314" indent="0">
              <a:buNone/>
              <a:defRPr sz="1600" b="1"/>
            </a:lvl4pPr>
            <a:lvl5pPr marL="1825756" indent="0">
              <a:buNone/>
              <a:defRPr sz="1600" b="1"/>
            </a:lvl5pPr>
            <a:lvl6pPr marL="2282226" indent="0">
              <a:buNone/>
              <a:defRPr sz="1600" b="1"/>
            </a:lvl6pPr>
            <a:lvl7pPr marL="2738630" indent="0">
              <a:buNone/>
              <a:defRPr sz="1600" b="1"/>
            </a:lvl7pPr>
            <a:lvl8pPr marL="3195036" indent="0">
              <a:buNone/>
              <a:defRPr sz="1600" b="1"/>
            </a:lvl8pPr>
            <a:lvl9pPr marL="365143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0" y="2505083"/>
            <a:ext cx="5183188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2023/6/14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1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2023/6/14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03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2023/6/14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5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54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403" indent="0">
              <a:buNone/>
              <a:defRPr sz="1500"/>
            </a:lvl2pPr>
            <a:lvl3pPr marL="912877" indent="0">
              <a:buNone/>
              <a:defRPr sz="1200"/>
            </a:lvl3pPr>
            <a:lvl4pPr marL="1369314" indent="0">
              <a:buNone/>
              <a:defRPr sz="1100"/>
            </a:lvl4pPr>
            <a:lvl5pPr marL="1825756" indent="0">
              <a:buNone/>
              <a:defRPr sz="1100"/>
            </a:lvl5pPr>
            <a:lvl6pPr marL="2282226" indent="0">
              <a:buNone/>
              <a:defRPr sz="1100"/>
            </a:lvl6pPr>
            <a:lvl7pPr marL="2738630" indent="0">
              <a:buNone/>
              <a:defRPr sz="1100"/>
            </a:lvl7pPr>
            <a:lvl8pPr marL="3195036" indent="0">
              <a:buNone/>
              <a:defRPr sz="1100"/>
            </a:lvl8pPr>
            <a:lvl9pPr marL="365143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2023/6/14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4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3200"/>
            </a:lvl1pPr>
            <a:lvl2pPr marL="456403" indent="0">
              <a:buNone/>
              <a:defRPr sz="2800"/>
            </a:lvl2pPr>
            <a:lvl3pPr marL="912877" indent="0">
              <a:buNone/>
              <a:defRPr sz="2400"/>
            </a:lvl3pPr>
            <a:lvl4pPr marL="1369314" indent="0">
              <a:buNone/>
              <a:defRPr sz="2000"/>
            </a:lvl4pPr>
            <a:lvl5pPr marL="1825756" indent="0">
              <a:buNone/>
              <a:defRPr sz="2000"/>
            </a:lvl5pPr>
            <a:lvl6pPr marL="2282226" indent="0">
              <a:buNone/>
              <a:defRPr sz="2000"/>
            </a:lvl6pPr>
            <a:lvl7pPr marL="2738630" indent="0">
              <a:buNone/>
              <a:defRPr sz="2000"/>
            </a:lvl7pPr>
            <a:lvl8pPr marL="3195036" indent="0">
              <a:buNone/>
              <a:defRPr sz="2000"/>
            </a:lvl8pPr>
            <a:lvl9pPr marL="365143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403" indent="0">
              <a:buNone/>
              <a:defRPr sz="1500"/>
            </a:lvl2pPr>
            <a:lvl3pPr marL="912877" indent="0">
              <a:buNone/>
              <a:defRPr sz="1200"/>
            </a:lvl3pPr>
            <a:lvl4pPr marL="1369314" indent="0">
              <a:buNone/>
              <a:defRPr sz="1100"/>
            </a:lvl4pPr>
            <a:lvl5pPr marL="1825756" indent="0">
              <a:buNone/>
              <a:defRPr sz="1100"/>
            </a:lvl5pPr>
            <a:lvl6pPr marL="2282226" indent="0">
              <a:buNone/>
              <a:defRPr sz="1100"/>
            </a:lvl6pPr>
            <a:lvl7pPr marL="2738630" indent="0">
              <a:buNone/>
              <a:defRPr sz="1100"/>
            </a:lvl7pPr>
            <a:lvl8pPr marL="3195036" indent="0">
              <a:buNone/>
              <a:defRPr sz="1100"/>
            </a:lvl8pPr>
            <a:lvl9pPr marL="365143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2023/6/14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4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2023/6/14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35"/>
            <a:ext cx="26289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51" y="365235"/>
            <a:ext cx="77343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2023/6/14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51" y="1122363"/>
            <a:ext cx="9144001" cy="2387600"/>
          </a:xfrm>
          <a:prstGeom prst="rect">
            <a:avLst/>
          </a:prstGeom>
        </p:spPr>
        <p:txBody>
          <a:bodyPr lIns="91300" tIns="45702" rIns="91300" bIns="45702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51" y="3602061"/>
            <a:ext cx="9144001" cy="1655763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 algn="ctr">
              <a:buNone/>
              <a:defRPr sz="2400"/>
            </a:lvl1pPr>
            <a:lvl2pPr marL="456403" indent="0" algn="ctr">
              <a:buNone/>
              <a:defRPr sz="2000"/>
            </a:lvl2pPr>
            <a:lvl3pPr marL="912877" indent="0" algn="ctr">
              <a:buNone/>
              <a:defRPr sz="1900"/>
            </a:lvl3pPr>
            <a:lvl4pPr marL="1369314" indent="0" algn="ctr">
              <a:buNone/>
              <a:defRPr sz="1600"/>
            </a:lvl4pPr>
            <a:lvl5pPr marL="1825756" indent="0" algn="ctr">
              <a:buNone/>
              <a:defRPr sz="1600"/>
            </a:lvl5pPr>
            <a:lvl6pPr marL="2282226" indent="0" algn="ctr">
              <a:buNone/>
              <a:defRPr sz="1600"/>
            </a:lvl6pPr>
            <a:lvl7pPr marL="2738630" indent="0" algn="ctr">
              <a:buNone/>
              <a:defRPr sz="1600"/>
            </a:lvl7pPr>
            <a:lvl8pPr marL="3195036" indent="0" algn="ctr">
              <a:buNone/>
              <a:defRPr sz="1600"/>
            </a:lvl8pPr>
            <a:lvl9pPr marL="365143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3E26BC15-B161-4C75-9B3A-128C91250747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2023/6/14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58B4E113-1DE2-475C-BE03-FB3C59433037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57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66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21"/>
            <a:ext cx="1036320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17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4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96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2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2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06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61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62" y="1031273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86" y="6451917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44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40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137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8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2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32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47" indent="0">
              <a:buNone/>
              <a:defRPr sz="39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36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53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5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5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60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553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45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344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553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706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942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0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0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4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4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682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2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3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6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3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7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32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3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5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4" tIns="45718" rIns="91424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79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28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37" indent="-228237" algn="l" defTabSz="9128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10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14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17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23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95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832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72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746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03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77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14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5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2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30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3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39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7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7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7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3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</p:sldLayoutIdLst>
  <p:hf hdr="0" ftr="0" dt="0"/>
  <p:txStyles>
    <p:titleStyle>
      <a:lvl1pPr algn="ctr" defTabSz="12187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11" indent="-457011" algn="l" defTabSz="12187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defTabSz="121872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93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47" indent="-304672" algn="l" defTabSz="12187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10" indent="-304672" algn="l" defTabSz="12187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23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2023/6/14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5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18560" y="1356613"/>
            <a:ext cx="6848475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方正胖娃简体" panose="03000509000000000000" pitchFamily="65" charset="-122"/>
                <a:cs typeface="+mn-cs"/>
              </a:rPr>
              <a:t>CHAØO MÖØNG CAÙC CON ÑEÁN VÔÙI TIEÁT TOAÙN</a:t>
            </a:r>
            <a:endParaRPr kumimoji="0" lang="zh-CN" altLang="en-US" sz="1600" b="1" i="0" u="none" strike="noStrike" kern="1200" cap="none" spc="18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方正胖娃简体" panose="03000509000000000000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04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ripple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6682B7-2118-4C3C-9C08-4F62383B600F}"/>
              </a:ext>
            </a:extLst>
          </p:cNvPr>
          <p:cNvSpPr txBox="1"/>
          <p:nvPr/>
        </p:nvSpPr>
        <p:spPr>
          <a:xfrm>
            <a:off x="944518" y="169744"/>
            <a:ext cx="421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65A59F0-3B16-4A52-A85D-16B811DEB148}"/>
              </a:ext>
            </a:extLst>
          </p:cNvPr>
          <p:cNvSpPr/>
          <p:nvPr/>
        </p:nvSpPr>
        <p:spPr>
          <a:xfrm>
            <a:off x="135525" y="169744"/>
            <a:ext cx="622300" cy="622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C86E2A13-BDBB-4C52-9A39-A91F75E8AACA}"/>
              </a:ext>
            </a:extLst>
          </p:cNvPr>
          <p:cNvSpPr txBox="1"/>
          <p:nvPr/>
        </p:nvSpPr>
        <p:spPr>
          <a:xfrm>
            <a:off x="330742" y="1434873"/>
            <a:ext cx="421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+ 8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7DFFF299-84D6-428C-867E-8CDD6154BBF6}"/>
              </a:ext>
            </a:extLst>
          </p:cNvPr>
          <p:cNvSpPr txBox="1"/>
          <p:nvPr/>
        </p:nvSpPr>
        <p:spPr>
          <a:xfrm>
            <a:off x="330742" y="2721114"/>
            <a:ext cx="421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10 - 8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48A9FD6-3684-4D8E-AE98-55CB4B971EF5}"/>
              </a:ext>
            </a:extLst>
          </p:cNvPr>
          <p:cNvSpPr txBox="1"/>
          <p:nvPr/>
        </p:nvSpPr>
        <p:spPr>
          <a:xfrm>
            <a:off x="330742" y="4149081"/>
            <a:ext cx="421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10 - 2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7070EBB-31D9-40EB-B24A-7E39FFAF0655}"/>
              </a:ext>
            </a:extLst>
          </p:cNvPr>
          <p:cNvSpPr txBox="1"/>
          <p:nvPr/>
        </p:nvSpPr>
        <p:spPr>
          <a:xfrm>
            <a:off x="4549134" y="1434873"/>
            <a:ext cx="421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+ 50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52E70602-1E65-4F36-AE3F-333BDF651A1A}"/>
              </a:ext>
            </a:extLst>
          </p:cNvPr>
          <p:cNvSpPr txBox="1"/>
          <p:nvPr/>
        </p:nvSpPr>
        <p:spPr>
          <a:xfrm>
            <a:off x="4549134" y="2721114"/>
            <a:ext cx="421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80 - 50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4CA8D03E-D242-4F01-9050-50D15572DA1D}"/>
              </a:ext>
            </a:extLst>
          </p:cNvPr>
          <p:cNvSpPr txBox="1"/>
          <p:nvPr/>
        </p:nvSpPr>
        <p:spPr>
          <a:xfrm>
            <a:off x="4549134" y="4149081"/>
            <a:ext cx="421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80 - 30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1C224712-4C6E-4710-8524-AD97DB0604B8}"/>
              </a:ext>
            </a:extLst>
          </p:cNvPr>
          <p:cNvSpPr txBox="1"/>
          <p:nvPr/>
        </p:nvSpPr>
        <p:spPr>
          <a:xfrm>
            <a:off x="8319468" y="1434873"/>
            <a:ext cx="421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86 + 0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42E5F485-2117-4BFA-A8A0-00F754DFF72F}"/>
              </a:ext>
            </a:extLst>
          </p:cNvPr>
          <p:cNvSpPr txBox="1"/>
          <p:nvPr/>
        </p:nvSpPr>
        <p:spPr>
          <a:xfrm>
            <a:off x="8319468" y="2721114"/>
            <a:ext cx="421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89 - 9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C7B6BC5F-4CBC-4EEB-9259-C7B06FA08259}"/>
              </a:ext>
            </a:extLst>
          </p:cNvPr>
          <p:cNvSpPr txBox="1"/>
          <p:nvPr/>
        </p:nvSpPr>
        <p:spPr>
          <a:xfrm>
            <a:off x="8319468" y="4149081"/>
            <a:ext cx="421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89 - 0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8ECD449A-1AAE-4F5B-8A31-DCEE0BB64567}"/>
              </a:ext>
            </a:extLst>
          </p:cNvPr>
          <p:cNvSpPr txBox="1"/>
          <p:nvPr/>
        </p:nvSpPr>
        <p:spPr>
          <a:xfrm>
            <a:off x="1650603" y="1474600"/>
            <a:ext cx="421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215A9229-1FB4-4C33-885A-8DC480D7DE7D}"/>
              </a:ext>
            </a:extLst>
          </p:cNvPr>
          <p:cNvSpPr txBox="1"/>
          <p:nvPr/>
        </p:nvSpPr>
        <p:spPr>
          <a:xfrm>
            <a:off x="1763337" y="2721114"/>
            <a:ext cx="421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263B3F4C-D17F-4B84-80D3-56C9C62F4E93}"/>
              </a:ext>
            </a:extLst>
          </p:cNvPr>
          <p:cNvSpPr txBox="1"/>
          <p:nvPr/>
        </p:nvSpPr>
        <p:spPr>
          <a:xfrm>
            <a:off x="1763337" y="4152047"/>
            <a:ext cx="421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C8C0CB9F-397F-46E6-A08D-2FCDEF39FECE}"/>
              </a:ext>
            </a:extLst>
          </p:cNvPr>
          <p:cNvSpPr txBox="1"/>
          <p:nvPr/>
        </p:nvSpPr>
        <p:spPr>
          <a:xfrm>
            <a:off x="6377934" y="1474600"/>
            <a:ext cx="421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0C3BFB6F-7529-4A19-B37A-2CAFF1588AE7}"/>
              </a:ext>
            </a:extLst>
          </p:cNvPr>
          <p:cNvSpPr txBox="1"/>
          <p:nvPr/>
        </p:nvSpPr>
        <p:spPr>
          <a:xfrm>
            <a:off x="6490668" y="2721114"/>
            <a:ext cx="421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0B277819-5ACA-432D-B0C9-DEC572381C6E}"/>
              </a:ext>
            </a:extLst>
          </p:cNvPr>
          <p:cNvSpPr txBox="1"/>
          <p:nvPr/>
        </p:nvSpPr>
        <p:spPr>
          <a:xfrm>
            <a:off x="6490668" y="4152047"/>
            <a:ext cx="421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B2D491B9-C9E6-4AC4-83AF-4EB68A869D80}"/>
              </a:ext>
            </a:extLst>
          </p:cNvPr>
          <p:cNvSpPr txBox="1"/>
          <p:nvPr/>
        </p:nvSpPr>
        <p:spPr>
          <a:xfrm>
            <a:off x="9910274" y="1456454"/>
            <a:ext cx="421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86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ED99BB09-32F1-4836-8F71-E86CE525D95A}"/>
              </a:ext>
            </a:extLst>
          </p:cNvPr>
          <p:cNvSpPr txBox="1"/>
          <p:nvPr/>
        </p:nvSpPr>
        <p:spPr>
          <a:xfrm>
            <a:off x="10023008" y="2702968"/>
            <a:ext cx="421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443D27ED-E708-4768-9154-BFEACEBD7D76}"/>
              </a:ext>
            </a:extLst>
          </p:cNvPr>
          <p:cNvSpPr txBox="1"/>
          <p:nvPr/>
        </p:nvSpPr>
        <p:spPr>
          <a:xfrm>
            <a:off x="10023008" y="4133901"/>
            <a:ext cx="421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297534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6682B7-2118-4C3C-9C08-4F62383B600F}"/>
              </a:ext>
            </a:extLst>
          </p:cNvPr>
          <p:cNvSpPr txBox="1"/>
          <p:nvPr/>
        </p:nvSpPr>
        <p:spPr>
          <a:xfrm>
            <a:off x="944518" y="169744"/>
            <a:ext cx="421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65A59F0-3B16-4A52-A85D-16B811DEB148}"/>
              </a:ext>
            </a:extLst>
          </p:cNvPr>
          <p:cNvSpPr/>
          <p:nvPr/>
        </p:nvSpPr>
        <p:spPr>
          <a:xfrm>
            <a:off x="135525" y="169744"/>
            <a:ext cx="622300" cy="622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Calibri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D539E26-8068-4E28-B99E-EA6F1F677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4" y="1558054"/>
            <a:ext cx="5223873" cy="28010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3097A7-8EA2-4B6F-85EA-75F86F7C9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97" y="1908783"/>
            <a:ext cx="6554489" cy="245027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295A7B9-6C6F-4DA8-A858-2AD2705C9186}"/>
              </a:ext>
            </a:extLst>
          </p:cNvPr>
          <p:cNvSpPr/>
          <p:nvPr/>
        </p:nvSpPr>
        <p:spPr>
          <a:xfrm>
            <a:off x="3883068" y="3682652"/>
            <a:ext cx="1476329" cy="67640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F20F29-42B4-4D9A-9101-F63F8761ED1A}"/>
              </a:ext>
            </a:extLst>
          </p:cNvPr>
          <p:cNvSpPr/>
          <p:nvPr/>
        </p:nvSpPr>
        <p:spPr>
          <a:xfrm>
            <a:off x="8091813" y="3770334"/>
            <a:ext cx="1240077" cy="58872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5D9887-DEED-4CC2-A17D-687B3E964BAC}"/>
              </a:ext>
            </a:extLst>
          </p:cNvPr>
          <p:cNvSpPr/>
          <p:nvPr/>
        </p:nvSpPr>
        <p:spPr>
          <a:xfrm>
            <a:off x="8686745" y="3172216"/>
            <a:ext cx="1334077" cy="58872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0E861E-D313-483E-BFEB-09DFAE5FDBDC}"/>
              </a:ext>
            </a:extLst>
          </p:cNvPr>
          <p:cNvSpPr/>
          <p:nvPr/>
        </p:nvSpPr>
        <p:spPr>
          <a:xfrm>
            <a:off x="10020822" y="3181610"/>
            <a:ext cx="1240077" cy="58872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28F998-06B5-4316-BCAC-82C2CF7C99DD}"/>
              </a:ext>
            </a:extLst>
          </p:cNvPr>
          <p:cNvSpPr/>
          <p:nvPr/>
        </p:nvSpPr>
        <p:spPr>
          <a:xfrm>
            <a:off x="9331890" y="3779728"/>
            <a:ext cx="1240077" cy="58872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8268503-8E83-41A2-973F-6897C44D9F4B}"/>
              </a:ext>
            </a:extLst>
          </p:cNvPr>
          <p:cNvSpPr/>
          <p:nvPr/>
        </p:nvSpPr>
        <p:spPr>
          <a:xfrm>
            <a:off x="10583270" y="3779728"/>
            <a:ext cx="1330616" cy="58872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8135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6682B7-2118-4C3C-9C08-4F62383B600F}"/>
              </a:ext>
            </a:extLst>
          </p:cNvPr>
          <p:cNvSpPr txBox="1"/>
          <p:nvPr/>
        </p:nvSpPr>
        <p:spPr>
          <a:xfrm>
            <a:off x="944518" y="169744"/>
            <a:ext cx="421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65A59F0-3B16-4A52-A85D-16B811DEB148}"/>
              </a:ext>
            </a:extLst>
          </p:cNvPr>
          <p:cNvSpPr/>
          <p:nvPr/>
        </p:nvSpPr>
        <p:spPr>
          <a:xfrm>
            <a:off x="135525" y="169744"/>
            <a:ext cx="622300" cy="622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Calibri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0F5BD-FD5A-428F-81E6-C1C8D752A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8" y="2180683"/>
            <a:ext cx="3363325" cy="3527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B180AD-7D51-4734-B235-A4E27F5C7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37" y="169744"/>
            <a:ext cx="3229028" cy="2234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5587CD-85E6-4AD5-8DA3-7F18BC071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236" y="3429000"/>
            <a:ext cx="3701909" cy="25618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F4950B-9FDF-47FA-922A-15D289637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15" y="179445"/>
            <a:ext cx="3085767" cy="21354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219390-3E70-4CE8-BD3C-74B4500109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184" y="1229217"/>
            <a:ext cx="1635048" cy="1131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944D81-C914-4B92-9275-1C992AB55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236" y="4709938"/>
            <a:ext cx="1874485" cy="1297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0D3D56-A7F4-40F9-B94C-576C11B3A5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17" y="1287056"/>
            <a:ext cx="1635048" cy="1131520"/>
          </a:xfrm>
          <a:prstGeom prst="rect">
            <a:avLst/>
          </a:prstGeom>
        </p:spPr>
      </p:pic>
      <p:sp>
        <p:nvSpPr>
          <p:cNvPr id="32" name="Textbox 2">
            <a:extLst>
              <a:ext uri="{FF2B5EF4-FFF2-40B4-BE49-F238E27FC236}">
                <a16:creationId xmlns:a16="http://schemas.microsoft.com/office/drawing/2014/main" id="{8E8559C6-BF0F-4860-9663-7CB68D73B5EC}"/>
              </a:ext>
            </a:extLst>
          </p:cNvPr>
          <p:cNvSpPr txBox="1"/>
          <p:nvPr/>
        </p:nvSpPr>
        <p:spPr>
          <a:xfrm>
            <a:off x="5669485" y="1483929"/>
            <a:ext cx="421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40E1DBC3-02F1-4E50-AFD2-463345DF4318}"/>
              </a:ext>
            </a:extLst>
          </p:cNvPr>
          <p:cNvSpPr txBox="1"/>
          <p:nvPr/>
        </p:nvSpPr>
        <p:spPr>
          <a:xfrm>
            <a:off x="10082804" y="1379478"/>
            <a:ext cx="421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14CC3989-E005-4E5E-8941-54AF55767EFB}"/>
              </a:ext>
            </a:extLst>
          </p:cNvPr>
          <p:cNvSpPr txBox="1"/>
          <p:nvPr/>
        </p:nvSpPr>
        <p:spPr>
          <a:xfrm>
            <a:off x="6300316" y="4958572"/>
            <a:ext cx="421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68501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84F8C2-D847-4CDD-B8B0-FAF2234FE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777"/>
            <a:ext cx="11970538" cy="5300607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ABE1C564-B2E9-44FD-A6D3-827A64ED2A12}"/>
              </a:ext>
            </a:extLst>
          </p:cNvPr>
          <p:cNvSpPr txBox="1"/>
          <p:nvPr/>
        </p:nvSpPr>
        <p:spPr>
          <a:xfrm>
            <a:off x="944518" y="169744"/>
            <a:ext cx="657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bò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A27C630-CEB1-4B8B-891D-E86C56E1547A}"/>
              </a:ext>
            </a:extLst>
          </p:cNvPr>
          <p:cNvSpPr/>
          <p:nvPr/>
        </p:nvSpPr>
        <p:spPr>
          <a:xfrm>
            <a:off x="135525" y="169744"/>
            <a:ext cx="622300" cy="622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0CE08-B751-4922-AAB6-02F763EDB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5" y="937302"/>
            <a:ext cx="1953765" cy="1953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FA1C31-1770-4DC1-A081-6E42DFE2B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65" y="4118913"/>
            <a:ext cx="1953765" cy="19537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2949DC-920F-4796-BA13-97638F626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88" y="4405774"/>
            <a:ext cx="1953765" cy="19537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3E2B70-8AAD-43F5-8A9C-DD3B8321C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35" y="3142030"/>
            <a:ext cx="1953765" cy="1953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98C63D-5A37-472F-BC8B-7F693BDE6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303" y="899777"/>
            <a:ext cx="1953765" cy="195376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05B3AAE-2213-474C-8279-ED3A553BB34C}"/>
              </a:ext>
            </a:extLst>
          </p:cNvPr>
          <p:cNvSpPr/>
          <p:nvPr/>
        </p:nvSpPr>
        <p:spPr>
          <a:xfrm>
            <a:off x="2978933" y="1397295"/>
            <a:ext cx="622300" cy="6223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3FAD7D-F919-431C-B721-597551709C52}"/>
              </a:ext>
            </a:extLst>
          </p:cNvPr>
          <p:cNvSpPr/>
          <p:nvPr/>
        </p:nvSpPr>
        <p:spPr>
          <a:xfrm>
            <a:off x="2309594" y="4405774"/>
            <a:ext cx="622300" cy="6223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5FFA012-C835-4A43-A289-8EA867974094}"/>
              </a:ext>
            </a:extLst>
          </p:cNvPr>
          <p:cNvSpPr/>
          <p:nvPr/>
        </p:nvSpPr>
        <p:spPr>
          <a:xfrm>
            <a:off x="6893316" y="5578084"/>
            <a:ext cx="622300" cy="6223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360D8A-1D0C-49A9-BA0A-7957CE3E0594}"/>
              </a:ext>
            </a:extLst>
          </p:cNvPr>
          <p:cNvSpPr/>
          <p:nvPr/>
        </p:nvSpPr>
        <p:spPr>
          <a:xfrm>
            <a:off x="9394473" y="3593513"/>
            <a:ext cx="622300" cy="6223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FC0DCA-B949-46D1-BCB3-1C457AD7D480}"/>
              </a:ext>
            </a:extLst>
          </p:cNvPr>
          <p:cNvSpPr/>
          <p:nvPr/>
        </p:nvSpPr>
        <p:spPr>
          <a:xfrm>
            <a:off x="8901917" y="1481520"/>
            <a:ext cx="622300" cy="6223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6710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28489 0.118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5" y="590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32903 -0.0166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83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-0.19584 -0.2606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-1303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41055 -0.3854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-1928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30442 0.2849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1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5BD9EB7-6ECB-436D-BD28-7F8FE982D321}"/>
              </a:ext>
            </a:extLst>
          </p:cNvPr>
          <p:cNvGrpSpPr/>
          <p:nvPr/>
        </p:nvGrpSpPr>
        <p:grpSpPr>
          <a:xfrm>
            <a:off x="3124200" y="1117513"/>
            <a:ext cx="5943600" cy="4622973"/>
            <a:chOff x="2836817" y="426444"/>
            <a:chExt cx="5943600" cy="462297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36ADAA-7C45-4A4F-8986-A183E6A4A6C2}"/>
                </a:ext>
              </a:extLst>
            </p:cNvPr>
            <p:cNvGrpSpPr/>
            <p:nvPr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DCB2DDF-9E15-40A3-8E97-EB2BED5C9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8AAF5D-718D-4A20-A276-2D1337E27C72}"/>
                  </a:ext>
                </a:extLst>
              </p:cNvPr>
              <p:cNvSpPr txBox="1"/>
              <p:nvPr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D411F5-FCA8-4A8F-82BF-761C41252DC6}"/>
                  </a:ext>
                </a:extLst>
              </p:cNvPr>
              <p:cNvSpPr txBox="1"/>
              <p:nvPr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D6C26E5-465F-48A0-8556-D3A56380C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B42B442-7D2C-4C3B-B1AC-355005630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-78401"/>
            <a:ext cx="12192000" cy="70148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BE199B-1A03-44C1-8D23-83875C7B92F1}"/>
              </a:ext>
            </a:extLst>
          </p:cNvPr>
          <p:cNvSpPr/>
          <p:nvPr/>
        </p:nvSpPr>
        <p:spPr>
          <a:xfrm>
            <a:off x="4447890" y="3195989"/>
            <a:ext cx="4233972" cy="212316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endParaRPr lang="en-US" sz="6600" b="1" dirty="0">
              <a:ln w="6600">
                <a:solidFill>
                  <a:srgbClr val="F17475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17475"/>
                </a:outerShdw>
              </a:effectLst>
            </a:endParaRPr>
          </a:p>
          <a:p>
            <a:pPr algn="ctr" defTabSz="914400"/>
            <a:r>
              <a:rPr lang="en-US" sz="6600" b="1" dirty="0">
                <a:ln w="6600">
                  <a:solidFill>
                    <a:srgbClr val="F1747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17475"/>
                  </a:outerShdw>
                </a:effectLst>
              </a:rPr>
              <a:t>             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C221D-269E-4E52-B514-5F189B7FA2C7}"/>
              </a:ext>
            </a:extLst>
          </p:cNvPr>
          <p:cNvSpPr/>
          <p:nvPr/>
        </p:nvSpPr>
        <p:spPr>
          <a:xfrm>
            <a:off x="4175450" y="2638422"/>
            <a:ext cx="419108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400"/>
            <a:endParaRPr lang="en-US" sz="8000" b="1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14400"/>
            <a:r>
              <a:rPr lang="en-US" sz="8000" b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090079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5BD9EB7-6ECB-436D-BD28-7F8FE982D321}"/>
              </a:ext>
            </a:extLst>
          </p:cNvPr>
          <p:cNvGrpSpPr/>
          <p:nvPr/>
        </p:nvGrpSpPr>
        <p:grpSpPr>
          <a:xfrm>
            <a:off x="3124200" y="1117513"/>
            <a:ext cx="5943600" cy="4622973"/>
            <a:chOff x="2836817" y="426444"/>
            <a:chExt cx="5943600" cy="46229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36ADAA-7C45-4A4F-8986-A183E6A4A6C2}"/>
                </a:ext>
              </a:extLst>
            </p:cNvPr>
            <p:cNvGrpSpPr/>
            <p:nvPr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DCB2DDF-9E15-40A3-8E97-EB2BED5C9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DF8AAF5D-718D-4A20-A276-2D1337E27C72}"/>
                  </a:ext>
                </a:extLst>
              </p:cNvPr>
              <p:cNvSpPr txBox="1"/>
              <p:nvPr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E1D411F5-FCA8-4A8F-82BF-761C41252DC6}"/>
                  </a:ext>
                </a:extLst>
              </p:cNvPr>
              <p:cNvSpPr txBox="1"/>
              <p:nvPr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6C26E5-465F-48A0-8556-D3A56380C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52B1495-D61C-4E96-AF1C-7517DCB45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48EACE-B1C3-423E-A975-173AEEF3D40A}"/>
              </a:ext>
            </a:extLst>
          </p:cNvPr>
          <p:cNvSpPr/>
          <p:nvPr/>
        </p:nvSpPr>
        <p:spPr>
          <a:xfrm>
            <a:off x="3122060" y="2759670"/>
            <a:ext cx="594791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6600" b="1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CHÀO TẠM BIỆT </a:t>
            </a:r>
          </a:p>
          <a:p>
            <a:pPr algn="ctr" defTabSz="914400"/>
            <a:r>
              <a:rPr lang="en-US" sz="6600" b="1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CÁC CON</a:t>
            </a:r>
            <a:endParaRPr lang="en-US" sz="6600" b="1" dirty="0">
              <a:ln w="10160">
                <a:solidFill>
                  <a:srgbClr val="00AF92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79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805" y="412883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845" y="431228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1" y="2696705"/>
            <a:ext cx="1615475" cy="161547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763110" y="-487244"/>
            <a:ext cx="6873780" cy="6529239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82" y="3202747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9" y="-61873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0" y="-345523"/>
            <a:ext cx="1183531" cy="1183531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43" y="479247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29649" y="2865687"/>
            <a:ext cx="5921555" cy="1446513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832"/>
            <a:r>
              <a:rPr lang="en-US" sz="8800" b="1" dirty="0" err="1">
                <a:ln/>
                <a:solidFill>
                  <a:srgbClr val="FF0000"/>
                </a:solidFill>
                <a:latin typeface="VNI-Avo" pitchFamily="2" charset="0"/>
              </a:rPr>
              <a:t>Khôûi</a:t>
            </a:r>
            <a:r>
              <a:rPr lang="en-US" sz="88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VNI-Avo" pitchFamily="2" charset="0"/>
              </a:rPr>
              <a:t>ñoäng</a:t>
            </a:r>
            <a:endParaRPr lang="en-US" sz="88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5" y="2574043"/>
            <a:ext cx="10424739" cy="587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5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456C92F3-820F-45D3-8F3A-AE89E3396376}"/>
              </a:ext>
            </a:extLst>
          </p:cNvPr>
          <p:cNvSpPr txBox="1"/>
          <p:nvPr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Toán 2 - CTST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8BFC75E3-99B9-4DEE-AB07-52D4D02799B2}"/>
              </a:ext>
            </a:extLst>
          </p:cNvPr>
          <p:cNvSpPr txBox="1"/>
          <p:nvPr/>
        </p:nvSpPr>
        <p:spPr>
          <a:xfrm>
            <a:off x="3760053" y="211296"/>
            <a:ext cx="785606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FE8549-D7C6-48D7-9885-470B635C1B57}"/>
              </a:ext>
            </a:extLst>
          </p:cNvPr>
          <p:cNvSpPr/>
          <p:nvPr/>
        </p:nvSpPr>
        <p:spPr>
          <a:xfrm>
            <a:off x="7376697" y="1285462"/>
            <a:ext cx="773391" cy="4699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ABC392-BB90-4FAC-BE05-47CE5FBC5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501" y="1480794"/>
            <a:ext cx="4861500" cy="53829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16490A-A9AC-43F5-A0E6-45102651A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766" y="2329968"/>
            <a:ext cx="2587481" cy="43214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58CDFE2-0993-443B-A349-ED6D653D8561}"/>
              </a:ext>
            </a:extLst>
          </p:cNvPr>
          <p:cNvGrpSpPr/>
          <p:nvPr/>
        </p:nvGrpSpPr>
        <p:grpSpPr>
          <a:xfrm>
            <a:off x="7947029" y="1142095"/>
            <a:ext cx="3874737" cy="2073383"/>
            <a:chOff x="1420444" y="2425148"/>
            <a:chExt cx="2906053" cy="155503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28942AF-3027-4AE1-BF97-DAE31A845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0444" y="2425148"/>
              <a:ext cx="2906053" cy="1555037"/>
            </a:xfrm>
            <a:prstGeom prst="rect">
              <a:avLst/>
            </a:prstGeom>
          </p:spPr>
        </p:pic>
        <p:sp>
          <p:nvSpPr>
            <p:cNvPr id="28" name="Textbox 1">
              <a:extLst>
                <a:ext uri="{FF2B5EF4-FFF2-40B4-BE49-F238E27FC236}">
                  <a16:creationId xmlns:a16="http://schemas.microsoft.com/office/drawing/2014/main" id="{3FBCBDE7-9109-4AD9-BD88-D19F03EE3538}"/>
                </a:ext>
              </a:extLst>
            </p:cNvPr>
            <p:cNvSpPr txBox="1"/>
            <p:nvPr/>
          </p:nvSpPr>
          <p:spPr>
            <a:xfrm>
              <a:off x="1542118" y="2571647"/>
              <a:ext cx="2662705" cy="71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3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4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hiệu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C59AB3-1079-452B-9A29-F975456F4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59" y="1285462"/>
            <a:ext cx="7317980" cy="5122932"/>
          </a:xfrm>
          <a:prstGeom prst="rect">
            <a:avLst/>
          </a:prstGeom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id="{10047F99-D3E0-4956-B4B8-AB03C9B18860}"/>
              </a:ext>
            </a:extLst>
          </p:cNvPr>
          <p:cNvSpPr txBox="1"/>
          <p:nvPr/>
        </p:nvSpPr>
        <p:spPr>
          <a:xfrm>
            <a:off x="2829629" y="2130542"/>
            <a:ext cx="4233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– 3 = 4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81371E-1955-4937-9127-AA0D46770EDF}"/>
              </a:ext>
            </a:extLst>
          </p:cNvPr>
          <p:cNvGrpSpPr/>
          <p:nvPr/>
        </p:nvGrpSpPr>
        <p:grpSpPr>
          <a:xfrm>
            <a:off x="7947028" y="1142095"/>
            <a:ext cx="3874737" cy="2073383"/>
            <a:chOff x="1420444" y="2425148"/>
            <a:chExt cx="2906053" cy="155503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B78DBF5-B019-4A34-998F-907574A93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0444" y="2425148"/>
              <a:ext cx="2906053" cy="1555037"/>
            </a:xfrm>
            <a:prstGeom prst="rect">
              <a:avLst/>
            </a:prstGeom>
          </p:spPr>
        </p:pic>
        <p:sp>
          <p:nvSpPr>
            <p:cNvPr id="30" name="Textbox 1">
              <a:extLst>
                <a:ext uri="{FF2B5EF4-FFF2-40B4-BE49-F238E27FC236}">
                  <a16:creationId xmlns:a16="http://schemas.microsoft.com/office/drawing/2014/main" id="{F25A6D22-55EB-44A7-BF2F-4C4704BCF8B0}"/>
                </a:ext>
              </a:extLst>
            </p:cNvPr>
            <p:cNvSpPr txBox="1"/>
            <p:nvPr/>
          </p:nvSpPr>
          <p:spPr>
            <a:xfrm>
              <a:off x="1542118" y="2571647"/>
              <a:ext cx="2662705" cy="71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41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20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lang="en-US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hiệu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80F5FB-CD88-4CBE-8252-5531D54A1FB4}"/>
              </a:ext>
            </a:extLst>
          </p:cNvPr>
          <p:cNvGrpSpPr/>
          <p:nvPr/>
        </p:nvGrpSpPr>
        <p:grpSpPr>
          <a:xfrm>
            <a:off x="3584046" y="1530377"/>
            <a:ext cx="2039464" cy="2862323"/>
            <a:chOff x="4548405" y="2189224"/>
            <a:chExt cx="2039464" cy="28623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6751A80-768E-49A6-A8D1-78F27D0DFCF8}"/>
                </a:ext>
              </a:extLst>
            </p:cNvPr>
            <p:cNvGrpSpPr/>
            <p:nvPr/>
          </p:nvGrpSpPr>
          <p:grpSpPr>
            <a:xfrm>
              <a:off x="4548405" y="2189224"/>
              <a:ext cx="2039464" cy="2862323"/>
              <a:chOff x="3244589" y="1755394"/>
              <a:chExt cx="2039464" cy="286232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2B2CEE8-50A4-432A-81E3-B1E8A5064B1E}"/>
                  </a:ext>
                </a:extLst>
              </p:cNvPr>
              <p:cNvSpPr txBox="1"/>
              <p:nvPr/>
            </p:nvSpPr>
            <p:spPr>
              <a:xfrm>
                <a:off x="3760053" y="1755394"/>
                <a:ext cx="1524000" cy="2862323"/>
              </a:xfrm>
              <a:prstGeom prst="rect">
                <a:avLst/>
              </a:prstGeom>
              <a:noFill/>
            </p:spPr>
            <p:txBody>
              <a:bodyPr wrap="square" lIns="91424" tIns="45718" rIns="91424" bIns="45718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41</a:t>
                </a:r>
              </a:p>
              <a:p>
                <a:pPr marL="0" marR="0" lvl="0" indent="0" algn="l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20</a:t>
                </a:r>
              </a:p>
              <a:p>
                <a:pPr marL="0" marR="0" lvl="0" indent="0" algn="l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68B268B-B1D4-43EB-8189-541B54FBCD35}"/>
                  </a:ext>
                </a:extLst>
              </p:cNvPr>
              <p:cNvSpPr txBox="1"/>
              <p:nvPr/>
            </p:nvSpPr>
            <p:spPr>
              <a:xfrm>
                <a:off x="3244589" y="2210230"/>
                <a:ext cx="660400" cy="1015663"/>
              </a:xfrm>
              <a:prstGeom prst="rect">
                <a:avLst/>
              </a:prstGeom>
              <a:noFill/>
            </p:spPr>
            <p:txBody>
              <a:bodyPr wrap="square" lIns="91424" tIns="45718" rIns="91424" bIns="45718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-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7105D63-6110-4E15-A9CC-50660F57272D}"/>
                  </a:ext>
                </a:extLst>
              </p:cNvPr>
              <p:cNvCxnSpPr/>
              <p:nvPr/>
            </p:nvCxnSpPr>
            <p:spPr>
              <a:xfrm>
                <a:off x="3669022" y="3623297"/>
                <a:ext cx="1524000" cy="0"/>
              </a:xfrm>
              <a:prstGeom prst="line">
                <a:avLst/>
              </a:prstGeom>
              <a:noFill/>
              <a:ln w="66675" cap="flat" cmpd="sng" algn="ctr">
                <a:solidFill>
                  <a:schemeClr val="bg1"/>
                </a:solidFill>
                <a:prstDash val="solid"/>
              </a:ln>
              <a:effectLst/>
            </p:spPr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34D7C86-5BC1-4F49-BAAB-1ED37EE4A9ED}"/>
                </a:ext>
              </a:extLst>
            </p:cNvPr>
            <p:cNvSpPr txBox="1"/>
            <p:nvPr/>
          </p:nvSpPr>
          <p:spPr>
            <a:xfrm>
              <a:off x="5114620" y="3923983"/>
              <a:ext cx="1240435" cy="1015659"/>
            </a:xfrm>
            <a:prstGeom prst="rect">
              <a:avLst/>
            </a:prstGeom>
            <a:noFill/>
          </p:spPr>
          <p:txBody>
            <a:bodyPr wrap="square" lIns="91424" tIns="45718" rIns="91424" bIns="45718" rtlCol="0">
              <a:spAutoFit/>
            </a:bodyPr>
            <a:lstStyle/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21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1C65F5D-9105-41B4-8388-510793948187}"/>
              </a:ext>
            </a:extLst>
          </p:cNvPr>
          <p:cNvSpPr txBox="1"/>
          <p:nvPr/>
        </p:nvSpPr>
        <p:spPr>
          <a:xfrm>
            <a:off x="4241805" y="3663236"/>
            <a:ext cx="436572" cy="1015663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352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1"/>
            <a:ext cx="12192000" cy="68555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1277217" y="2694333"/>
            <a:ext cx="9182226" cy="846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060">
              <a:spcBef>
                <a:spcPct val="50000"/>
              </a:spcBef>
            </a:pPr>
            <a:r>
              <a:rPr lang="en-US" altLang="zh-CN" sz="55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 BỊ TRỪ - SỐ TRỪ - HIỆU</a:t>
            </a:r>
            <a:endParaRPr lang="zh-CN" altLang="en-US" sz="55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6158"/>
            <a:ext cx="3189872" cy="26711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313" y="-347328"/>
            <a:ext cx="3174265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81" y="4160386"/>
            <a:ext cx="3599219" cy="27999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88" y="917751"/>
            <a:ext cx="1695309" cy="2161905"/>
          </a:xfrm>
          <a:prstGeom prst="rect">
            <a:avLst/>
          </a:prstGeom>
        </p:spPr>
      </p:pic>
      <p:sp>
        <p:nvSpPr>
          <p:cNvPr id="10" name="矩形 8">
            <a:extLst>
              <a:ext uri="{FF2B5EF4-FFF2-40B4-BE49-F238E27FC236}">
                <a16:creationId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483030" y="3911640"/>
            <a:ext cx="722600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060">
              <a:spcBef>
                <a:spcPct val="50000"/>
              </a:spcBef>
            </a:pPr>
            <a:r>
              <a:rPr lang="en-US" altLang="zh-CN" sz="4800" b="1" dirty="0">
                <a:solidFill>
                  <a:srgbClr val="7030A0"/>
                </a:solidFill>
                <a:latin typeface="VNI-Avo" pitchFamily="2" charset="0"/>
                <a:ea typeface="微软雅黑" panose="020B0503020204020204" pitchFamily="34" charset="-122"/>
              </a:rPr>
              <a:t>( TIEÁT 2)</a:t>
            </a:r>
            <a:endParaRPr lang="zh-CN" altLang="en-US" sz="4800" b="1" dirty="0">
              <a:solidFill>
                <a:srgbClr val="7030A0"/>
              </a:solidFill>
              <a:latin typeface="VNI-Avo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158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">
            <a:extLst>
              <a:ext uri="{FF2B5EF4-FFF2-40B4-BE49-F238E27FC236}">
                <a16:creationId xmlns:a16="http://schemas.microsoft.com/office/drawing/2014/main" id="{0BA7F2D9-7511-4509-B1F9-D491417C62BE}"/>
              </a:ext>
            </a:extLst>
          </p:cNvPr>
          <p:cNvSpPr txBox="1"/>
          <p:nvPr/>
        </p:nvSpPr>
        <p:spPr>
          <a:xfrm>
            <a:off x="1558293" y="157218"/>
            <a:ext cx="421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id="{C9B6AC42-E290-435E-8273-4E9AA39570A0}"/>
              </a:ext>
            </a:extLst>
          </p:cNvPr>
          <p:cNvSpPr txBox="1"/>
          <p:nvPr/>
        </p:nvSpPr>
        <p:spPr>
          <a:xfrm>
            <a:off x="356359" y="1386507"/>
            <a:ext cx="7085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23D93BC-844D-49DE-AA87-C5C173B53BFB}"/>
              </a:ext>
            </a:extLst>
          </p:cNvPr>
          <p:cNvSpPr/>
          <p:nvPr/>
        </p:nvSpPr>
        <p:spPr>
          <a:xfrm>
            <a:off x="749300" y="157218"/>
            <a:ext cx="622300" cy="622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97C45303-D282-4558-98D2-729B9AA46578}"/>
              </a:ext>
            </a:extLst>
          </p:cNvPr>
          <p:cNvSpPr txBox="1"/>
          <p:nvPr/>
        </p:nvSpPr>
        <p:spPr>
          <a:xfrm>
            <a:off x="356358" y="2540669"/>
            <a:ext cx="7085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3A3D78C3-7681-4961-9CE8-0D9FCBABF84D}"/>
              </a:ext>
            </a:extLst>
          </p:cNvPr>
          <p:cNvSpPr txBox="1"/>
          <p:nvPr/>
        </p:nvSpPr>
        <p:spPr>
          <a:xfrm>
            <a:off x="5398257" y="3429000"/>
            <a:ext cx="7085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78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B3258F9A-CD49-46B1-BC1A-A1B8F74AD090}"/>
              </a:ext>
            </a:extLst>
          </p:cNvPr>
          <p:cNvSpPr txBox="1"/>
          <p:nvPr/>
        </p:nvSpPr>
        <p:spPr>
          <a:xfrm>
            <a:off x="5311842" y="4701051"/>
            <a:ext cx="7085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97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B53E9D-05D4-4D7D-8D19-F67DE42224AC}"/>
              </a:ext>
            </a:extLst>
          </p:cNvPr>
          <p:cNvCxnSpPr/>
          <p:nvPr/>
        </p:nvCxnSpPr>
        <p:spPr>
          <a:xfrm>
            <a:off x="1689100" y="741993"/>
            <a:ext cx="148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6B93F8-882B-4261-AE3D-E75579AC1E5C}"/>
              </a:ext>
            </a:extLst>
          </p:cNvPr>
          <p:cNvCxnSpPr>
            <a:cxnSpLocks/>
          </p:cNvCxnSpPr>
          <p:nvPr/>
        </p:nvCxnSpPr>
        <p:spPr>
          <a:xfrm flipV="1">
            <a:off x="3912357" y="741993"/>
            <a:ext cx="1701043" cy="18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18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">
            <a:extLst>
              <a:ext uri="{FF2B5EF4-FFF2-40B4-BE49-F238E27FC236}">
                <a16:creationId xmlns:a16="http://schemas.microsoft.com/office/drawing/2014/main" id="{0BA7F2D9-7511-4509-B1F9-D491417C62BE}"/>
              </a:ext>
            </a:extLst>
          </p:cNvPr>
          <p:cNvSpPr txBox="1"/>
          <p:nvPr/>
        </p:nvSpPr>
        <p:spPr>
          <a:xfrm>
            <a:off x="1558293" y="157218"/>
            <a:ext cx="421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id="{C9B6AC42-E290-435E-8273-4E9AA39570A0}"/>
              </a:ext>
            </a:extLst>
          </p:cNvPr>
          <p:cNvSpPr txBox="1"/>
          <p:nvPr/>
        </p:nvSpPr>
        <p:spPr>
          <a:xfrm>
            <a:off x="2261359" y="1193661"/>
            <a:ext cx="8152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23D93BC-844D-49DE-AA87-C5C173B53BFB}"/>
              </a:ext>
            </a:extLst>
          </p:cNvPr>
          <p:cNvSpPr/>
          <p:nvPr/>
        </p:nvSpPr>
        <p:spPr>
          <a:xfrm>
            <a:off x="749300" y="157218"/>
            <a:ext cx="622300" cy="622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CE2EB9-7D05-45F8-B5A7-9286F4DD27A0}"/>
              </a:ext>
            </a:extLst>
          </p:cNvPr>
          <p:cNvGrpSpPr/>
          <p:nvPr/>
        </p:nvGrpSpPr>
        <p:grpSpPr>
          <a:xfrm>
            <a:off x="4756953" y="2606266"/>
            <a:ext cx="2039464" cy="2862323"/>
            <a:chOff x="8404352" y="2415766"/>
            <a:chExt cx="2039464" cy="286232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711F9F-B8B6-4F2B-9391-1B6463FB395D}"/>
                </a:ext>
              </a:extLst>
            </p:cNvPr>
            <p:cNvGrpSpPr/>
            <p:nvPr/>
          </p:nvGrpSpPr>
          <p:grpSpPr>
            <a:xfrm>
              <a:off x="8404352" y="2415766"/>
              <a:ext cx="2039464" cy="2862323"/>
              <a:chOff x="4548405" y="2189224"/>
              <a:chExt cx="2039464" cy="2862323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A6C7360-CE46-4923-9ABC-6846505E8C2A}"/>
                  </a:ext>
                </a:extLst>
              </p:cNvPr>
              <p:cNvGrpSpPr/>
              <p:nvPr/>
            </p:nvGrpSpPr>
            <p:grpSpPr>
              <a:xfrm>
                <a:off x="4548405" y="2189224"/>
                <a:ext cx="2039464" cy="2862323"/>
                <a:chOff x="3244589" y="1755394"/>
                <a:chExt cx="2039464" cy="2862323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20C0AA7-2F2F-4989-9DFE-2E7ECBEBF54D}"/>
                    </a:ext>
                  </a:extLst>
                </p:cNvPr>
                <p:cNvSpPr txBox="1"/>
                <p:nvPr/>
              </p:nvSpPr>
              <p:spPr>
                <a:xfrm>
                  <a:off x="3760053" y="1755394"/>
                  <a:ext cx="1524000" cy="2862323"/>
                </a:xfrm>
                <a:prstGeom prst="rect">
                  <a:avLst/>
                </a:prstGeom>
                <a:noFill/>
              </p:spPr>
              <p:txBody>
                <a:bodyPr wrap="square" lIns="91424" tIns="45718" rIns="91424" bIns="45718" rtlCol="0">
                  <a:spAutoFit/>
                </a:bodyPr>
                <a:lstStyle/>
                <a:p>
                  <a:pPr marL="0" marR="0" lvl="0" indent="0" defTabSz="91421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6000" b="1" kern="0" dirty="0">
                      <a:latin typeface="Times New Roman" pitchFamily="18" charset="0"/>
                      <a:cs typeface="Times New Roman" pitchFamily="18" charset="0"/>
                    </a:rPr>
                    <a:t>63</a:t>
                  </a:r>
                  <a:endParaRPr kumimoji="0" lang="en-US" sz="6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defTabSz="91421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6000" b="1" kern="0" dirty="0">
                      <a:latin typeface="Times New Roman" pitchFamily="18" charset="0"/>
                      <a:cs typeface="Times New Roman" pitchFamily="18" charset="0"/>
                    </a:rPr>
                    <a:t>20</a:t>
                  </a:r>
                  <a:endParaRPr kumimoji="0" lang="en-US" sz="6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defTabSz="91421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290E27C-C50B-4752-B7E5-9EB2BBCE9B25}"/>
                    </a:ext>
                  </a:extLst>
                </p:cNvPr>
                <p:cNvSpPr txBox="1"/>
                <p:nvPr/>
              </p:nvSpPr>
              <p:spPr>
                <a:xfrm>
                  <a:off x="3244589" y="2210230"/>
                  <a:ext cx="660400" cy="1015663"/>
                </a:xfrm>
                <a:prstGeom prst="rect">
                  <a:avLst/>
                </a:prstGeom>
                <a:noFill/>
              </p:spPr>
              <p:txBody>
                <a:bodyPr wrap="square" lIns="91424" tIns="45718" rIns="91424" bIns="45718" rtlCol="0">
                  <a:spAutoFit/>
                </a:bodyPr>
                <a:lstStyle/>
                <a:p>
                  <a:pPr marL="0" marR="0" lvl="0" indent="0" defTabSz="91421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1FC2448C-6E63-487A-8F69-5729E1904370}"/>
                    </a:ext>
                  </a:extLst>
                </p:cNvPr>
                <p:cNvCxnSpPr/>
                <p:nvPr/>
              </p:nvCxnSpPr>
              <p:spPr>
                <a:xfrm>
                  <a:off x="3669022" y="3623297"/>
                  <a:ext cx="1524000" cy="0"/>
                </a:xfrm>
                <a:prstGeom prst="line">
                  <a:avLst/>
                </a:prstGeom>
                <a:noFill/>
                <a:ln w="666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D7F76B-C96D-450A-ABCB-755D04C17E67}"/>
                  </a:ext>
                </a:extLst>
              </p:cNvPr>
              <p:cNvSpPr txBox="1"/>
              <p:nvPr/>
            </p:nvSpPr>
            <p:spPr>
              <a:xfrm>
                <a:off x="5114620" y="3923983"/>
                <a:ext cx="1240435" cy="1015659"/>
              </a:xfrm>
              <a:prstGeom prst="rect">
                <a:avLst/>
              </a:prstGeom>
              <a:noFill/>
            </p:spPr>
            <p:txBody>
              <a:bodyPr wrap="square" lIns="91424" tIns="45718" rIns="91424" bIns="45718" rtlCol="0">
                <a:spAutoFit/>
              </a:bodyPr>
              <a:lstStyle/>
              <a:p>
                <a:pPr marL="0" marR="0" lvl="0" indent="0" defTabSz="91421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kern="0" dirty="0">
                    <a:latin typeface="Times New Roman" pitchFamily="18" charset="0"/>
                    <a:cs typeface="Times New Roman" pitchFamily="18" charset="0"/>
                  </a:rPr>
                  <a:t>43</a:t>
                </a:r>
                <a:endParaRPr kumimoji="0" lang="en-US" sz="6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8F3D6E6-ED69-4C1D-A0BD-50373EC0C3F7}"/>
                </a:ext>
              </a:extLst>
            </p:cNvPr>
            <p:cNvCxnSpPr>
              <a:cxnSpLocks/>
            </p:cNvCxnSpPr>
            <p:nvPr/>
          </p:nvCxnSpPr>
          <p:spPr>
            <a:xfrm>
              <a:off x="8687002" y="4283669"/>
              <a:ext cx="1139169" cy="0"/>
            </a:xfrm>
            <a:prstGeom prst="line">
              <a:avLst/>
            </a:prstGeom>
            <a:noFill/>
            <a:ln w="66675" cap="flat" cmpd="sng" algn="ctr">
              <a:solidFill>
                <a:schemeClr val="tx1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9167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">
            <a:extLst>
              <a:ext uri="{FF2B5EF4-FFF2-40B4-BE49-F238E27FC236}">
                <a16:creationId xmlns:a16="http://schemas.microsoft.com/office/drawing/2014/main" id="{0BA7F2D9-7511-4509-B1F9-D491417C62BE}"/>
              </a:ext>
            </a:extLst>
          </p:cNvPr>
          <p:cNvSpPr txBox="1"/>
          <p:nvPr/>
        </p:nvSpPr>
        <p:spPr>
          <a:xfrm>
            <a:off x="1558293" y="157218"/>
            <a:ext cx="421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23D93BC-844D-49DE-AA87-C5C173B53BFB}"/>
              </a:ext>
            </a:extLst>
          </p:cNvPr>
          <p:cNvSpPr/>
          <p:nvPr/>
        </p:nvSpPr>
        <p:spPr>
          <a:xfrm>
            <a:off x="749300" y="157218"/>
            <a:ext cx="622300" cy="622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CE2EB9-7D05-45F8-B5A7-9286F4DD27A0}"/>
              </a:ext>
            </a:extLst>
          </p:cNvPr>
          <p:cNvGrpSpPr/>
          <p:nvPr/>
        </p:nvGrpSpPr>
        <p:grpSpPr>
          <a:xfrm>
            <a:off x="4756953" y="2606266"/>
            <a:ext cx="2039464" cy="2862323"/>
            <a:chOff x="8404352" y="2415766"/>
            <a:chExt cx="2039464" cy="286232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711F9F-B8B6-4F2B-9391-1B6463FB395D}"/>
                </a:ext>
              </a:extLst>
            </p:cNvPr>
            <p:cNvGrpSpPr/>
            <p:nvPr/>
          </p:nvGrpSpPr>
          <p:grpSpPr>
            <a:xfrm>
              <a:off x="8404352" y="2415766"/>
              <a:ext cx="2039464" cy="2862323"/>
              <a:chOff x="4548405" y="2189224"/>
              <a:chExt cx="2039464" cy="2862323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A6C7360-CE46-4923-9ABC-6846505E8C2A}"/>
                  </a:ext>
                </a:extLst>
              </p:cNvPr>
              <p:cNvGrpSpPr/>
              <p:nvPr/>
            </p:nvGrpSpPr>
            <p:grpSpPr>
              <a:xfrm>
                <a:off x="4548405" y="2189224"/>
                <a:ext cx="2039464" cy="2862323"/>
                <a:chOff x="3244589" y="1755394"/>
                <a:chExt cx="2039464" cy="2862323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20C0AA7-2F2F-4989-9DFE-2E7ECBEBF54D}"/>
                    </a:ext>
                  </a:extLst>
                </p:cNvPr>
                <p:cNvSpPr txBox="1"/>
                <p:nvPr/>
              </p:nvSpPr>
              <p:spPr>
                <a:xfrm>
                  <a:off x="3760053" y="1755394"/>
                  <a:ext cx="1524000" cy="2862323"/>
                </a:xfrm>
                <a:prstGeom prst="rect">
                  <a:avLst/>
                </a:prstGeom>
                <a:noFill/>
              </p:spPr>
              <p:txBody>
                <a:bodyPr wrap="square" lIns="91424" tIns="45718" rIns="91424" bIns="45718" rtlCol="0">
                  <a:spAutoFit/>
                </a:bodyPr>
                <a:lstStyle/>
                <a:p>
                  <a:pPr marL="0" marR="0" lvl="0" indent="0" algn="l" defTabSz="91421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35</a:t>
                  </a:r>
                </a:p>
                <a:p>
                  <a:pPr marL="0" marR="0" lvl="0" indent="0" algn="l" defTabSz="91421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15</a:t>
                  </a:r>
                </a:p>
                <a:p>
                  <a:pPr marL="0" marR="0" lvl="0" indent="0" algn="l" defTabSz="91421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290E27C-C50B-4752-B7E5-9EB2BBCE9B25}"/>
                    </a:ext>
                  </a:extLst>
                </p:cNvPr>
                <p:cNvSpPr txBox="1"/>
                <p:nvPr/>
              </p:nvSpPr>
              <p:spPr>
                <a:xfrm>
                  <a:off x="3244589" y="2210230"/>
                  <a:ext cx="660400" cy="1015663"/>
                </a:xfrm>
                <a:prstGeom prst="rect">
                  <a:avLst/>
                </a:prstGeom>
                <a:noFill/>
              </p:spPr>
              <p:txBody>
                <a:bodyPr wrap="square" lIns="91424" tIns="45718" rIns="91424" bIns="45718" rtlCol="0">
                  <a:spAutoFit/>
                </a:bodyPr>
                <a:lstStyle/>
                <a:p>
                  <a:pPr marL="0" marR="0" lvl="0" indent="0" algn="l" defTabSz="91421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-</a:t>
                  </a: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1FC2448C-6E63-487A-8F69-5729E1904370}"/>
                    </a:ext>
                  </a:extLst>
                </p:cNvPr>
                <p:cNvCxnSpPr/>
                <p:nvPr/>
              </p:nvCxnSpPr>
              <p:spPr>
                <a:xfrm>
                  <a:off x="3669022" y="3623297"/>
                  <a:ext cx="1524000" cy="0"/>
                </a:xfrm>
                <a:prstGeom prst="line">
                  <a:avLst/>
                </a:prstGeom>
                <a:noFill/>
                <a:ln w="666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D7F76B-C96D-450A-ABCB-755D04C17E67}"/>
                  </a:ext>
                </a:extLst>
              </p:cNvPr>
              <p:cNvSpPr txBox="1"/>
              <p:nvPr/>
            </p:nvSpPr>
            <p:spPr>
              <a:xfrm>
                <a:off x="5114620" y="3923983"/>
                <a:ext cx="1240435" cy="1015659"/>
              </a:xfrm>
              <a:prstGeom prst="rect">
                <a:avLst/>
              </a:prstGeom>
              <a:noFill/>
            </p:spPr>
            <p:txBody>
              <a:bodyPr wrap="square" lIns="91424" tIns="45718" rIns="91424" bIns="45718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20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8F3D6E6-ED69-4C1D-A0BD-50373EC0C3F7}"/>
                </a:ext>
              </a:extLst>
            </p:cNvPr>
            <p:cNvCxnSpPr>
              <a:cxnSpLocks/>
            </p:cNvCxnSpPr>
            <p:nvPr/>
          </p:nvCxnSpPr>
          <p:spPr>
            <a:xfrm>
              <a:off x="8687002" y="4283669"/>
              <a:ext cx="1139169" cy="0"/>
            </a:xfrm>
            <a:prstGeom prst="line">
              <a:avLst/>
            </a:prstGeom>
            <a:noFill/>
            <a:ln w="66675" cap="flat" cmpd="sng" algn="ctr">
              <a:solidFill>
                <a:schemeClr val="tx1"/>
              </a:solidFill>
              <a:prstDash val="solid"/>
            </a:ln>
            <a:effectLst/>
          </p:spPr>
        </p:cxnSp>
      </p:grpSp>
      <p:sp>
        <p:nvSpPr>
          <p:cNvPr id="16" name="Textbox 2">
            <a:extLst>
              <a:ext uri="{FF2B5EF4-FFF2-40B4-BE49-F238E27FC236}">
                <a16:creationId xmlns:a16="http://schemas.microsoft.com/office/drawing/2014/main" id="{D2001CD9-58C1-4ADC-90F8-8EAF0434AFEC}"/>
              </a:ext>
            </a:extLst>
          </p:cNvPr>
          <p:cNvSpPr txBox="1"/>
          <p:nvPr/>
        </p:nvSpPr>
        <p:spPr>
          <a:xfrm>
            <a:off x="2066266" y="1420352"/>
            <a:ext cx="8067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4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">
            <a:extLst>
              <a:ext uri="{FF2B5EF4-FFF2-40B4-BE49-F238E27FC236}">
                <a16:creationId xmlns:a16="http://schemas.microsoft.com/office/drawing/2014/main" id="{0BA7F2D9-7511-4509-B1F9-D491417C62BE}"/>
              </a:ext>
            </a:extLst>
          </p:cNvPr>
          <p:cNvSpPr txBox="1"/>
          <p:nvPr/>
        </p:nvSpPr>
        <p:spPr>
          <a:xfrm>
            <a:off x="1558293" y="157218"/>
            <a:ext cx="421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23D93BC-844D-49DE-AA87-C5C173B53BFB}"/>
              </a:ext>
            </a:extLst>
          </p:cNvPr>
          <p:cNvSpPr/>
          <p:nvPr/>
        </p:nvSpPr>
        <p:spPr>
          <a:xfrm>
            <a:off x="749300" y="157218"/>
            <a:ext cx="622300" cy="622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CE2EB9-7D05-45F8-B5A7-9286F4DD27A0}"/>
              </a:ext>
            </a:extLst>
          </p:cNvPr>
          <p:cNvGrpSpPr/>
          <p:nvPr/>
        </p:nvGrpSpPr>
        <p:grpSpPr>
          <a:xfrm>
            <a:off x="4756953" y="2606266"/>
            <a:ext cx="2039464" cy="2862323"/>
            <a:chOff x="8404352" y="2415766"/>
            <a:chExt cx="2039464" cy="286232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711F9F-B8B6-4F2B-9391-1B6463FB395D}"/>
                </a:ext>
              </a:extLst>
            </p:cNvPr>
            <p:cNvGrpSpPr/>
            <p:nvPr/>
          </p:nvGrpSpPr>
          <p:grpSpPr>
            <a:xfrm>
              <a:off x="8404352" y="2415766"/>
              <a:ext cx="2039464" cy="2862323"/>
              <a:chOff x="4548405" y="2189224"/>
              <a:chExt cx="2039464" cy="2862323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A6C7360-CE46-4923-9ABC-6846505E8C2A}"/>
                  </a:ext>
                </a:extLst>
              </p:cNvPr>
              <p:cNvGrpSpPr/>
              <p:nvPr/>
            </p:nvGrpSpPr>
            <p:grpSpPr>
              <a:xfrm>
                <a:off x="4548405" y="2189224"/>
                <a:ext cx="2039464" cy="2862323"/>
                <a:chOff x="3244589" y="1755394"/>
                <a:chExt cx="2039464" cy="2862323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20C0AA7-2F2F-4989-9DFE-2E7ECBEBF54D}"/>
                    </a:ext>
                  </a:extLst>
                </p:cNvPr>
                <p:cNvSpPr txBox="1"/>
                <p:nvPr/>
              </p:nvSpPr>
              <p:spPr>
                <a:xfrm>
                  <a:off x="3760053" y="1755394"/>
                  <a:ext cx="1524000" cy="2862323"/>
                </a:xfrm>
                <a:prstGeom prst="rect">
                  <a:avLst/>
                </a:prstGeom>
                <a:noFill/>
              </p:spPr>
              <p:txBody>
                <a:bodyPr wrap="square" lIns="91424" tIns="45718" rIns="91424" bIns="45718" rtlCol="0">
                  <a:spAutoFit/>
                </a:bodyPr>
                <a:lstStyle/>
                <a:p>
                  <a:pPr marL="0" marR="0" lvl="0" indent="0" algn="l" defTabSz="91421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78</a:t>
                  </a:r>
                </a:p>
                <a:p>
                  <a:pPr marL="0" marR="0" lvl="0" indent="0" algn="l" defTabSz="91421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52</a:t>
                  </a:r>
                </a:p>
                <a:p>
                  <a:pPr marL="0" marR="0" lvl="0" indent="0" algn="l" defTabSz="91421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290E27C-C50B-4752-B7E5-9EB2BBCE9B25}"/>
                    </a:ext>
                  </a:extLst>
                </p:cNvPr>
                <p:cNvSpPr txBox="1"/>
                <p:nvPr/>
              </p:nvSpPr>
              <p:spPr>
                <a:xfrm>
                  <a:off x="3244589" y="2210230"/>
                  <a:ext cx="660400" cy="1015663"/>
                </a:xfrm>
                <a:prstGeom prst="rect">
                  <a:avLst/>
                </a:prstGeom>
                <a:noFill/>
              </p:spPr>
              <p:txBody>
                <a:bodyPr wrap="square" lIns="91424" tIns="45718" rIns="91424" bIns="45718" rtlCol="0">
                  <a:spAutoFit/>
                </a:bodyPr>
                <a:lstStyle/>
                <a:p>
                  <a:pPr marL="0" marR="0" lvl="0" indent="0" algn="l" defTabSz="91421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-</a:t>
                  </a: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1FC2448C-6E63-487A-8F69-5729E1904370}"/>
                    </a:ext>
                  </a:extLst>
                </p:cNvPr>
                <p:cNvCxnSpPr/>
                <p:nvPr/>
              </p:nvCxnSpPr>
              <p:spPr>
                <a:xfrm>
                  <a:off x="3669022" y="3623297"/>
                  <a:ext cx="1524000" cy="0"/>
                </a:xfrm>
                <a:prstGeom prst="line">
                  <a:avLst/>
                </a:prstGeom>
                <a:noFill/>
                <a:ln w="666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D7F76B-C96D-450A-ABCB-755D04C17E67}"/>
                  </a:ext>
                </a:extLst>
              </p:cNvPr>
              <p:cNvSpPr txBox="1"/>
              <p:nvPr/>
            </p:nvSpPr>
            <p:spPr>
              <a:xfrm>
                <a:off x="5114620" y="3923983"/>
                <a:ext cx="1240435" cy="1015659"/>
              </a:xfrm>
              <a:prstGeom prst="rect">
                <a:avLst/>
              </a:prstGeom>
              <a:noFill/>
            </p:spPr>
            <p:txBody>
              <a:bodyPr wrap="square" lIns="91424" tIns="45718" rIns="91424" bIns="45718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26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8F3D6E6-ED69-4C1D-A0BD-50373EC0C3F7}"/>
                </a:ext>
              </a:extLst>
            </p:cNvPr>
            <p:cNvCxnSpPr>
              <a:cxnSpLocks/>
            </p:cNvCxnSpPr>
            <p:nvPr/>
          </p:nvCxnSpPr>
          <p:spPr>
            <a:xfrm>
              <a:off x="8687002" y="4283669"/>
              <a:ext cx="1139169" cy="0"/>
            </a:xfrm>
            <a:prstGeom prst="line">
              <a:avLst/>
            </a:prstGeom>
            <a:noFill/>
            <a:ln w="66675" cap="flat" cmpd="sng" algn="ctr">
              <a:solidFill>
                <a:schemeClr val="tx1"/>
              </a:solidFill>
              <a:prstDash val="solid"/>
            </a:ln>
            <a:effectLst/>
          </p:spPr>
        </p:cxnSp>
      </p:grpSp>
      <p:sp>
        <p:nvSpPr>
          <p:cNvPr id="16" name="Textbox 2">
            <a:extLst>
              <a:ext uri="{FF2B5EF4-FFF2-40B4-BE49-F238E27FC236}">
                <a16:creationId xmlns:a16="http://schemas.microsoft.com/office/drawing/2014/main" id="{78623DE4-7F13-4309-A781-A76A1AE431F0}"/>
              </a:ext>
            </a:extLst>
          </p:cNvPr>
          <p:cNvSpPr txBox="1"/>
          <p:nvPr/>
        </p:nvSpPr>
        <p:spPr>
          <a:xfrm>
            <a:off x="2400464" y="1255216"/>
            <a:ext cx="7920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78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6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">
            <a:extLst>
              <a:ext uri="{FF2B5EF4-FFF2-40B4-BE49-F238E27FC236}">
                <a16:creationId xmlns:a16="http://schemas.microsoft.com/office/drawing/2014/main" id="{0BA7F2D9-7511-4509-B1F9-D491417C62BE}"/>
              </a:ext>
            </a:extLst>
          </p:cNvPr>
          <p:cNvSpPr txBox="1"/>
          <p:nvPr/>
        </p:nvSpPr>
        <p:spPr>
          <a:xfrm>
            <a:off x="1558293" y="157218"/>
            <a:ext cx="421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23D93BC-844D-49DE-AA87-C5C173B53BFB}"/>
              </a:ext>
            </a:extLst>
          </p:cNvPr>
          <p:cNvSpPr/>
          <p:nvPr/>
        </p:nvSpPr>
        <p:spPr>
          <a:xfrm>
            <a:off x="749300" y="157218"/>
            <a:ext cx="622300" cy="622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CE2EB9-7D05-45F8-B5A7-9286F4DD27A0}"/>
              </a:ext>
            </a:extLst>
          </p:cNvPr>
          <p:cNvGrpSpPr/>
          <p:nvPr/>
        </p:nvGrpSpPr>
        <p:grpSpPr>
          <a:xfrm>
            <a:off x="4756953" y="2606266"/>
            <a:ext cx="2039464" cy="2862323"/>
            <a:chOff x="8404352" y="2415766"/>
            <a:chExt cx="2039464" cy="286232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711F9F-B8B6-4F2B-9391-1B6463FB395D}"/>
                </a:ext>
              </a:extLst>
            </p:cNvPr>
            <p:cNvGrpSpPr/>
            <p:nvPr/>
          </p:nvGrpSpPr>
          <p:grpSpPr>
            <a:xfrm>
              <a:off x="8404352" y="2415766"/>
              <a:ext cx="2039464" cy="2862323"/>
              <a:chOff x="4548405" y="2189224"/>
              <a:chExt cx="2039464" cy="2862323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A6C7360-CE46-4923-9ABC-6846505E8C2A}"/>
                  </a:ext>
                </a:extLst>
              </p:cNvPr>
              <p:cNvGrpSpPr/>
              <p:nvPr/>
            </p:nvGrpSpPr>
            <p:grpSpPr>
              <a:xfrm>
                <a:off x="4548405" y="2189224"/>
                <a:ext cx="2039464" cy="2862323"/>
                <a:chOff x="3244589" y="1755394"/>
                <a:chExt cx="2039464" cy="2862323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20C0AA7-2F2F-4989-9DFE-2E7ECBEBF54D}"/>
                    </a:ext>
                  </a:extLst>
                </p:cNvPr>
                <p:cNvSpPr txBox="1"/>
                <p:nvPr/>
              </p:nvSpPr>
              <p:spPr>
                <a:xfrm>
                  <a:off x="3760053" y="1755394"/>
                  <a:ext cx="1524000" cy="2862323"/>
                </a:xfrm>
                <a:prstGeom prst="rect">
                  <a:avLst/>
                </a:prstGeom>
                <a:noFill/>
              </p:spPr>
              <p:txBody>
                <a:bodyPr wrap="square" lIns="91424" tIns="45718" rIns="91424" bIns="45718" rtlCol="0">
                  <a:spAutoFit/>
                </a:bodyPr>
                <a:lstStyle/>
                <a:p>
                  <a:pPr marL="0" marR="0" lvl="0" indent="0" algn="l" defTabSz="91421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97</a:t>
                  </a:r>
                </a:p>
                <a:p>
                  <a:pPr marL="0" marR="0" lvl="0" indent="0" algn="l" defTabSz="91421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6000" b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 6</a:t>
                  </a:r>
                  <a:endPara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  <a:p>
                  <a:pPr marL="0" marR="0" lvl="0" indent="0" algn="l" defTabSz="91421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290E27C-C50B-4752-B7E5-9EB2BBCE9B25}"/>
                    </a:ext>
                  </a:extLst>
                </p:cNvPr>
                <p:cNvSpPr txBox="1"/>
                <p:nvPr/>
              </p:nvSpPr>
              <p:spPr>
                <a:xfrm>
                  <a:off x="3244589" y="2210230"/>
                  <a:ext cx="660400" cy="1015663"/>
                </a:xfrm>
                <a:prstGeom prst="rect">
                  <a:avLst/>
                </a:prstGeom>
                <a:noFill/>
              </p:spPr>
              <p:txBody>
                <a:bodyPr wrap="square" lIns="91424" tIns="45718" rIns="91424" bIns="45718" rtlCol="0">
                  <a:spAutoFit/>
                </a:bodyPr>
                <a:lstStyle/>
                <a:p>
                  <a:pPr marL="0" marR="0" lvl="0" indent="0" algn="l" defTabSz="91421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-</a:t>
                  </a: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1FC2448C-6E63-487A-8F69-5729E1904370}"/>
                    </a:ext>
                  </a:extLst>
                </p:cNvPr>
                <p:cNvCxnSpPr/>
                <p:nvPr/>
              </p:nvCxnSpPr>
              <p:spPr>
                <a:xfrm>
                  <a:off x="3669022" y="3623297"/>
                  <a:ext cx="1524000" cy="0"/>
                </a:xfrm>
                <a:prstGeom prst="line">
                  <a:avLst/>
                </a:prstGeom>
                <a:noFill/>
                <a:ln w="666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D7F76B-C96D-450A-ABCB-755D04C17E67}"/>
                  </a:ext>
                </a:extLst>
              </p:cNvPr>
              <p:cNvSpPr txBox="1"/>
              <p:nvPr/>
            </p:nvSpPr>
            <p:spPr>
              <a:xfrm>
                <a:off x="5114620" y="3923983"/>
                <a:ext cx="1240435" cy="1015659"/>
              </a:xfrm>
              <a:prstGeom prst="rect">
                <a:avLst/>
              </a:prstGeom>
              <a:noFill/>
            </p:spPr>
            <p:txBody>
              <a:bodyPr wrap="square" lIns="91424" tIns="45718" rIns="91424" bIns="45718" rtlCol="0">
                <a:spAutoFit/>
              </a:bodyPr>
              <a:lstStyle/>
              <a:p>
                <a:pPr marL="0" marR="0" lvl="0" indent="0" algn="l" defTabSz="9142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91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8F3D6E6-ED69-4C1D-A0BD-50373EC0C3F7}"/>
                </a:ext>
              </a:extLst>
            </p:cNvPr>
            <p:cNvCxnSpPr>
              <a:cxnSpLocks/>
            </p:cNvCxnSpPr>
            <p:nvPr/>
          </p:nvCxnSpPr>
          <p:spPr>
            <a:xfrm>
              <a:off x="8687002" y="4283669"/>
              <a:ext cx="1139169" cy="0"/>
            </a:xfrm>
            <a:prstGeom prst="line">
              <a:avLst/>
            </a:prstGeom>
            <a:noFill/>
            <a:ln w="66675" cap="flat" cmpd="sng" algn="ctr">
              <a:solidFill>
                <a:schemeClr val="tx1"/>
              </a:solidFill>
              <a:prstDash val="solid"/>
            </a:ln>
            <a:effectLst/>
          </p:spPr>
        </p:cxnSp>
      </p:grpSp>
      <p:sp>
        <p:nvSpPr>
          <p:cNvPr id="16" name="Textbox 2">
            <a:extLst>
              <a:ext uri="{FF2B5EF4-FFF2-40B4-BE49-F238E27FC236}">
                <a16:creationId xmlns:a16="http://schemas.microsoft.com/office/drawing/2014/main" id="{BA503644-DDF2-4904-9E77-C466552B1BD0}"/>
              </a:ext>
            </a:extLst>
          </p:cNvPr>
          <p:cNvSpPr txBox="1"/>
          <p:nvPr/>
        </p:nvSpPr>
        <p:spPr>
          <a:xfrm>
            <a:off x="2066266" y="1438068"/>
            <a:ext cx="8367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97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0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80143&quot;&gt;&lt;property id=&quot;20148&quot; value=&quot;5&quot;/&gt;&lt;property id=&quot;20300&quot; value=&quot;Slide 6&quot;/&gt;&lt;property id=&quot;20307&quot; value=&quot;297&quot;/&gt;&lt;/object&gt;&lt;object type=&quot;3&quot; unique_id=&quot;480144&quot;&gt;&lt;property id=&quot;20148&quot; value=&quot;5&quot;/&gt;&lt;property id=&quot;20300&quot; value=&quot;Slide 7&quot;/&gt;&lt;property id=&quot;20307&quot; value=&quot;298&quot;/&gt;&lt;/object&gt;&lt;object type=&quot;3&quot; unique_id=&quot;480153&quot;&gt;&lt;property id=&quot;20148&quot; value=&quot;5&quot;/&gt;&lt;property id=&quot;20300&quot; value=&quot;Slide 11&quot;/&gt;&lt;property id=&quot;20307&quot; value=&quot;307&quot;/&gt;&lt;/object&gt;&lt;object type=&quot;3&quot; unique_id=&quot;480154&quot;&gt;&lt;property id=&quot;20148&quot; value=&quot;5&quot;/&gt;&lt;property id=&quot;20300&quot; value=&quot;Slide 12&quot;/&gt;&lt;property id=&quot;20307&quot; value=&quot;308&quot;/&gt;&lt;/object&gt;&lt;object type=&quot;3&quot; unique_id=&quot;480155&quot;&gt;&lt;property id=&quot;20148&quot; value=&quot;5&quot;/&gt;&lt;property id=&quot;20300&quot; value=&quot;Slide 13&quot;/&gt;&lt;property id=&quot;20307&quot; value=&quot;309&quot;/&gt;&lt;/object&gt;&lt;object type=&quot;3&quot; unique_id=&quot;480156&quot;&gt;&lt;property id=&quot;20148&quot; value=&quot;5&quot;/&gt;&lt;property id=&quot;20300&quot; value=&quot;Slide 16&quot;/&gt;&lt;property id=&quot;20307&quot; value=&quot;310&quot;/&gt;&lt;/object&gt;&lt;object type=&quot;3&quot; unique_id=&quot;480359&quot;&gt;&lt;property id=&quot;20148&quot; value=&quot;5&quot;/&gt;&lt;property id=&quot;20300&quot; value=&quot;Slide 1&quot;/&gt;&lt;property id=&quot;20307&quot; value=&quot;319&quot;/&gt;&lt;/object&gt;&lt;object type=&quot;3&quot; unique_id=&quot;484667&quot;&gt;&lt;property id=&quot;20148&quot; value=&quot;5&quot;/&gt;&lt;property id=&quot;20300&quot; value=&quot;Slide 2&quot;/&gt;&lt;property id=&quot;20307&quot; value=&quot;329&quot;/&gt;&lt;/object&gt;&lt;object type=&quot;3&quot; unique_id=&quot;484668&quot;&gt;&lt;property id=&quot;20148&quot; value=&quot;5&quot;/&gt;&lt;property id=&quot;20300&quot; value=&quot;Slide 3 - &amp;quot;CHIM ĐƯA THƯ&amp;quot;&quot;/&gt;&lt;property id=&quot;20307&quot; value=&quot;330&quot;/&gt;&lt;/object&gt;&lt;object type=&quot;3&quot; unique_id=&quot;484669&quot;&gt;&lt;property id=&quot;20148&quot; value=&quot;5&quot;/&gt;&lt;property id=&quot;20300&quot; value=&quot;Slide 4&quot;/&gt;&lt;property id=&quot;20307&quot; value=&quot;331&quot;/&gt;&lt;/object&gt;&lt;object type=&quot;3&quot; unique_id=&quot;484816&quot;&gt;&lt;property id=&quot;20148&quot; value=&quot;5&quot;/&gt;&lt;property id=&quot;20300&quot; value=&quot;Slide 5&quot;/&gt;&lt;property id=&quot;20307&quot; value=&quot;332&quot;/&gt;&lt;/object&gt;&lt;object type=&quot;3&quot; unique_id=&quot;485364&quot;&gt;&lt;property id=&quot;20148&quot; value=&quot;5&quot;/&gt;&lt;property id=&quot;20300&quot; value=&quot;Slide 10&quot;/&gt;&lt;property id=&quot;20307&quot; value=&quot;334&quot;/&gt;&lt;/object&gt;&lt;object type=&quot;3&quot; unique_id=&quot;485592&quot;&gt;&lt;property id=&quot;20148&quot; value=&quot;5&quot;/&gt;&lt;property id=&quot;20300&quot; value=&quot;Slide 8&quot;/&gt;&lt;property id=&quot;20307&quot; value=&quot;335&quot;/&gt;&lt;/object&gt;&lt;object type=&quot;3&quot; unique_id=&quot;485593&quot;&gt;&lt;property id=&quot;20148&quot; value=&quot;5&quot;/&gt;&lt;property id=&quot;20300&quot; value=&quot;Slide 9&quot;/&gt;&lt;property id=&quot;20307&quot; value=&quot;336&quot;/&gt;&lt;/object&gt;&lt;object type=&quot;3&quot; unique_id=&quot;485774&quot;&gt;&lt;property id=&quot;20148&quot; value=&quot;5&quot;/&gt;&lt;property id=&quot;20300&quot; value=&quot;Slide 14&quot;/&gt;&lt;property id=&quot;20307&quot; value=&quot;337&quot;/&gt;&lt;/object&gt;&lt;object type=&quot;3&quot; unique_id=&quot;485853&quot;&gt;&lt;property id=&quot;20148&quot; value=&quot;5&quot;/&gt;&lt;property id=&quot;20300&quot; value=&quot;Slide 15&quot;/&gt;&lt;property id=&quot;20307&quot; value=&quot;338&quot;/&gt;&lt;/object&gt;&lt;/object&gt;&lt;object type=&quot;8&quot; unique_id=&quot;1001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E479E3-0860-4047-BD2F-B744AB87634F}:259"/>
</p:tagLst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314</Words>
  <Application>Microsoft Macintosh PowerPoint</Application>
  <PresentationFormat>Widescreen</PresentationFormat>
  <Paragraphs>101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 Unicode MS</vt:lpstr>
      <vt:lpstr>Arial</vt:lpstr>
      <vt:lpstr>Calibri</vt:lpstr>
      <vt:lpstr>Calibri Light</vt:lpstr>
      <vt:lpstr>ITC Avant Garde Std Bk</vt:lpstr>
      <vt:lpstr>Quicksand Medium</vt:lpstr>
      <vt:lpstr>Times New Roman</vt:lpstr>
      <vt:lpstr>UTM Avo</vt:lpstr>
      <vt:lpstr>VNI-Avo</vt:lpstr>
      <vt:lpstr>2_Office Theme</vt:lpstr>
      <vt:lpstr>2_Office 主题</vt:lpstr>
      <vt:lpstr>8_Office Theme</vt:lpstr>
      <vt:lpstr>Toán 2 SHS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Hương;0354473852</dc:creator>
  <cp:lastModifiedBy>Le Thi Ngoc Quy</cp:lastModifiedBy>
  <cp:revision>98</cp:revision>
  <dcterms:created xsi:type="dcterms:W3CDTF">2021-01-08T03:00:40Z</dcterms:created>
  <dcterms:modified xsi:type="dcterms:W3CDTF">2023-06-14T05:39:18Z</dcterms:modified>
</cp:coreProperties>
</file>